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7F0C-09A3-4CBB-A60F-2CC5147FA4D5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5CB8-6B9B-431B-9775-A7859A8AEC7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6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85CB8-6B9B-431B-9775-A7859A8AEC73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061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CC8-49C2-47A1-A705-BF4927268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18CD9-BB8C-4AFD-8D89-8EFE23A00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CB952-42D1-4984-BD31-7FBA7F7C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59077-541A-4C27-A102-60EE8A17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D481-BCE1-43D8-92DA-0EA4CDF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868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3850-5028-4FE4-AF05-E33471A4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F89CD-FEA2-49CB-AB50-0215332F0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9852B-C709-4281-950B-F573F494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F6EE6-0A72-4D66-8E5B-5A49791A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CAEAE-E66E-44D2-B06B-EFA7F23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25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9BB98-5B18-43E9-AFCC-2E31C9881E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2D778-68E6-4125-9C17-5F3DE159C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B6F88-227D-43AA-9347-91E7493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8429C-75FD-4A81-9A99-88DEA45E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911E-F3B5-41A5-8AD6-EE36FCCB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337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8E8D-3E34-4DF8-B48F-7787F26B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24688-E3AC-49E2-971C-205FF4425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7EAF9-A4E1-4BEE-9676-6B6176AE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8D3B-6D2B-4941-852D-76056344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6BD8-E842-4792-8CA8-124CD58B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362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C579-EC77-4D98-9D20-782EF17B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1A5B5-CCF0-48AE-B52C-5584A171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DB06A-BCA0-48C6-9430-2AC70F2D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E66A5-B384-4764-86AF-AF7E2E9C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B3200-C6D5-4CE9-BEDB-F621374C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183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CCA2-8855-412A-8637-FD620866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D56D-72B8-4B7D-B335-3F4ED5EC1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66EB1-B7B6-4D71-8EC5-FCFDDF86D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2D04C-2009-477A-8460-54A6F6DB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C5649-CF98-4338-ACCA-38ED03AF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570DF-FD6E-4469-B32E-92D21A4D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086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6276-3AD7-4FD9-B77B-BD1B4450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D659D-F80A-441D-AD68-E2BBCF140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65BA7-6CA6-4227-99AD-E32CF97E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E008D-8E41-4504-B809-BDF157DA2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CF397-14F4-4810-9CC2-86CFDB456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F9678-8927-4952-87AF-3A5725D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980C5-61D2-4C7A-9530-D3D7C2A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D61AC4-AD78-425F-BD13-5D09EF10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9961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505A-0A5F-4C38-BEA5-B304E75C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1DBEB-C88A-42BD-824D-4EFB38A8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E43DB-BFDF-41E0-A32C-577FEBC1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C1245-D2DF-4836-9E33-E7033111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426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00862-B329-4718-9EDE-EA1E64FC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57E13-754D-4200-9FCF-D631C844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299B9-8152-4386-AF84-38B36FB6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951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39A3-5FA6-4BA8-9C67-3E6E9DBE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F135A-8BBE-4EE7-9385-2C01E1E4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0F853-B1EC-4814-8D81-02F8CA6F4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28B3F-1EE7-488E-91ED-6C842504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7C718-8677-4F0A-A9C5-038083B5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83346-1131-440C-A5BF-57072499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416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EA02-4DB7-4DAD-B586-FF140E8E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E6D657-B3E3-45C0-AC12-1DDF9D814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21088-7AA0-4B7D-AC1E-67B0C98E0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F18A6-F3AA-4BB8-A5EF-6C121C35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07939-3EA9-4E65-848F-B8E7C90D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DD08B-FC30-43C6-86A8-CEC0E69E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5375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C38E0-BBA6-492D-AA69-71F6DB87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FC2CA-479E-42B8-B7F8-1966BA842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CCF7-205A-4D0B-AF71-202D31CDB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B7B31-23B7-4CF2-950C-BE26B72615E2}" type="datetimeFigureOut">
              <a:rPr lang="ro-RO" smtClean="0"/>
              <a:t>20.03.2023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2AF4-6E79-4E44-9B5C-836EB1565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6E8E-45DE-4441-AED7-013180474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F33D-3F90-4CE1-A2C8-93561EA780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836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825E79C-FC6D-4E8B-B18C-2FB73204A8B1}"/>
              </a:ext>
            </a:extLst>
          </p:cNvPr>
          <p:cNvGrpSpPr/>
          <p:nvPr/>
        </p:nvGrpSpPr>
        <p:grpSpPr>
          <a:xfrm>
            <a:off x="-6397" y="-82193"/>
            <a:ext cx="12215068" cy="6977651"/>
            <a:chOff x="-6397" y="-82193"/>
            <a:chExt cx="12215068" cy="6977651"/>
          </a:xfrm>
        </p:grpSpPr>
        <p:pic>
          <p:nvPicPr>
            <p:cNvPr id="7" name="Imagine 4" descr="steag.jpg">
              <a:extLst>
                <a:ext uri="{FF2B5EF4-FFF2-40B4-BE49-F238E27FC236}">
                  <a16:creationId xmlns:a16="http://schemas.microsoft.com/office/drawing/2014/main" id="{DE5E9729-003F-4D18-870C-281B1CFDC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64427" y="5500509"/>
              <a:ext cx="2216074" cy="135595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C2B7F1-D0DD-4A87-9F03-F8E96DCE6275}"/>
                </a:ext>
              </a:extLst>
            </p:cNvPr>
            <p:cNvSpPr/>
            <p:nvPr/>
          </p:nvSpPr>
          <p:spPr>
            <a:xfrm>
              <a:off x="2365876" y="97606"/>
              <a:ext cx="7460247" cy="595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o-RO" sz="32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Importanța gestionării corecte a deșeurilor</a:t>
              </a:r>
            </a:p>
          </p:txBody>
        </p:sp>
        <p:pic>
          <p:nvPicPr>
            <p:cNvPr id="5" name="Imagine 5" descr="CCDG 1.jpg">
              <a:extLst>
                <a:ext uri="{FF2B5EF4-FFF2-40B4-BE49-F238E27FC236}">
                  <a16:creationId xmlns:a16="http://schemas.microsoft.com/office/drawing/2014/main" id="{9F6E6968-6E83-4853-B19A-30CA2A266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3494" y="5506948"/>
              <a:ext cx="1078506" cy="1351052"/>
            </a:xfrm>
            <a:prstGeom prst="rect">
              <a:avLst/>
            </a:prstGeom>
          </p:spPr>
        </p:pic>
        <p:pic>
          <p:nvPicPr>
            <p:cNvPr id="6" name="Imagine 6" descr="ECO SCOALA 1.jpg">
              <a:extLst>
                <a:ext uri="{FF2B5EF4-FFF2-40B4-BE49-F238E27FC236}">
                  <a16:creationId xmlns:a16="http://schemas.microsoft.com/office/drawing/2014/main" id="{CE5CDF11-5D3A-49D2-871C-298F4843D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61483" y="-82193"/>
              <a:ext cx="1137646" cy="1433245"/>
            </a:xfrm>
            <a:prstGeom prst="rect">
              <a:avLst/>
            </a:prstGeom>
          </p:spPr>
        </p:pic>
        <p:pic>
          <p:nvPicPr>
            <p:cNvPr id="8" name="Imagine 5" descr="bun_01.gif">
              <a:extLst>
                <a:ext uri="{FF2B5EF4-FFF2-40B4-BE49-F238E27FC236}">
                  <a16:creationId xmlns:a16="http://schemas.microsoft.com/office/drawing/2014/main" id="{9900FF07-44A1-403E-8C82-A18B85A4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125" t="16291" r="72656" b="12325"/>
            <a:stretch>
              <a:fillRect/>
            </a:stretch>
          </p:blipFill>
          <p:spPr>
            <a:xfrm>
              <a:off x="0" y="0"/>
              <a:ext cx="1130516" cy="14131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D05303-D85C-4AA7-8A7D-F603C8C6A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061" y="3018075"/>
              <a:ext cx="5113151" cy="38348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DD2B45-FA93-4DAA-9C35-FAE6C8ADB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55" y="3023136"/>
              <a:ext cx="2554979" cy="38348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5B82EE-3CC5-4361-AE5D-2D5925C1A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8"/>
            <a:stretch/>
          </p:blipFill>
          <p:spPr>
            <a:xfrm>
              <a:off x="-6397" y="3023507"/>
              <a:ext cx="2790693" cy="38719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540DE-41E7-42F5-8C85-738E90F43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38"/>
            <a:stretch/>
          </p:blipFill>
          <p:spPr>
            <a:xfrm>
              <a:off x="8930493" y="3023136"/>
              <a:ext cx="3278178" cy="247737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C3A878-B022-4451-88B3-4691FBE85BC5}"/>
                </a:ext>
              </a:extLst>
            </p:cNvPr>
            <p:cNvSpPr/>
            <p:nvPr/>
          </p:nvSpPr>
          <p:spPr>
            <a:xfrm>
              <a:off x="1037690" y="580956"/>
              <a:ext cx="10075804" cy="2814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În perioada 13-17 martie 2023 elevii Colegiului Tehnic Gheorghe Asachi Iași au participat la activități de informare și conștientizare a rolului gestionării corecte a deșeurilor în parteneriat cu societatea Salubris SA, Agenția de Protecția mediului Iași și Garda de mediu- Comisariatul județean Iași. Reprezentanții instituțiilor au subliniat efectele unei depozitări necorespunzătoare a deșeurilor asupra mediului, dar și din punct de vedere al nerespectării legislației specifice. Coordonatori: prof. Vasilica Serghie, prof. Claudia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Dascalu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prof. Carmen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Raileanu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prof. Ariadna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Cretu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prof. Sorin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Comisu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prof.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Biatris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o-RO" sz="20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Bors</a:t>
              </a:r>
              <a:r>
                <a:rPr lang="ro-RO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ro-RO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62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108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40741254035</dc:creator>
  <cp:lastModifiedBy>40741254035</cp:lastModifiedBy>
  <cp:revision>7</cp:revision>
  <dcterms:created xsi:type="dcterms:W3CDTF">2023-03-20T11:34:50Z</dcterms:created>
  <dcterms:modified xsi:type="dcterms:W3CDTF">2023-03-20T12:08:43Z</dcterms:modified>
</cp:coreProperties>
</file>